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21"/>
  </p:notesMasterIdLst>
  <p:sldIdLst>
    <p:sldId id="266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3" r:id="rId16"/>
    <p:sldId id="280" r:id="rId17"/>
    <p:sldId id="281" r:id="rId18"/>
    <p:sldId id="282" r:id="rId19"/>
    <p:sldId id="28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5/28/2025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D4AFE6-52F8-436F-9DAC-607E2BE5A99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376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556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81419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57259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043466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09642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04666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72886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0988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205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805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748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559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70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896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997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897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4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8D89FA6-8D64-42DE-8A02-4A6662349BFD}" type="datetime1">
              <a:rPr lang="en-US" smtClean="0"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562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15A6F3-3C20-7C73-EA63-16B84E7C5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296" y="88187"/>
            <a:ext cx="11661058" cy="15883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152B58-724D-C638-B7BD-091F511F0E3A}"/>
              </a:ext>
            </a:extLst>
          </p:cNvPr>
          <p:cNvSpPr txBox="1"/>
          <p:nvPr/>
        </p:nvSpPr>
        <p:spPr>
          <a:xfrm>
            <a:off x="1265185" y="4147188"/>
            <a:ext cx="4218039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i="1" dirty="0">
                <a:latin typeface="Britannic Bold" panose="020B0903060703020204" pitchFamily="34" charset="0"/>
              </a:rPr>
              <a:t>Presented by:</a:t>
            </a:r>
          </a:p>
          <a:p>
            <a:endParaRPr lang="en-IN" sz="2400" b="1" i="1" dirty="0">
              <a:latin typeface="Britannic Bold" panose="020B0903060703020204" pitchFamily="34" charset="0"/>
            </a:endParaRPr>
          </a:p>
          <a:p>
            <a:r>
              <a:rPr lang="en-IN" dirty="0"/>
              <a:t>     </a:t>
            </a:r>
            <a:r>
              <a:rPr lang="en-IN" sz="2400" dirty="0">
                <a:latin typeface="Book Antiqua" panose="02040602050305030304" pitchFamily="18" charset="0"/>
              </a:rPr>
              <a:t>Akhila Thammenenwar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     Anjali Talloju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     Pranathi Sai Kalavagunta</a:t>
            </a:r>
          </a:p>
          <a:p>
            <a:r>
              <a:rPr lang="en-IN" sz="2400" dirty="0">
                <a:latin typeface="Book Antiqua" panose="02040602050305030304" pitchFamily="18" charset="0"/>
              </a:rPr>
              <a:t>     Neha Goute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712290-8DA1-934F-81A0-1A0282CF2707}"/>
              </a:ext>
            </a:extLst>
          </p:cNvPr>
          <p:cNvSpPr txBox="1"/>
          <p:nvPr/>
        </p:nvSpPr>
        <p:spPr>
          <a:xfrm>
            <a:off x="7761698" y="4134380"/>
            <a:ext cx="289877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>
                <a:latin typeface="Britannic Bold" panose="020B0903060703020204" pitchFamily="34" charset="0"/>
              </a:rPr>
              <a:t>Internal Guide:</a:t>
            </a:r>
          </a:p>
          <a:p>
            <a:endParaRPr lang="en-US" sz="2400" b="1" i="1" dirty="0">
              <a:latin typeface="Britannic Bold" panose="020B0903060703020204" pitchFamily="34" charset="0"/>
            </a:endParaRPr>
          </a:p>
          <a:p>
            <a:r>
              <a:rPr lang="en-US" sz="2400" b="1" dirty="0">
                <a:latin typeface="Arial Rounded MT Bold" panose="020F0704030504030204" pitchFamily="34" charset="0"/>
              </a:rPr>
              <a:t> </a:t>
            </a:r>
            <a:r>
              <a:rPr lang="en-US" sz="2800" b="1" dirty="0">
                <a:latin typeface="Book Antiqua" panose="02040602050305030304" pitchFamily="18" charset="0"/>
              </a:rPr>
              <a:t>Mrs. Ch. Hyma</a:t>
            </a:r>
            <a:endParaRPr lang="en-US" sz="2400" b="1" dirty="0">
              <a:latin typeface="Book Antiqua" panose="0204060205030503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6ECCB3-E5D8-EDA3-2129-5BC3FFA70AED}"/>
              </a:ext>
            </a:extLst>
          </p:cNvPr>
          <p:cNvSpPr txBox="1"/>
          <p:nvPr/>
        </p:nvSpPr>
        <p:spPr>
          <a:xfrm>
            <a:off x="2422779" y="2843295"/>
            <a:ext cx="82376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Century Schoolbook" panose="02040604050505020304" pitchFamily="18" charset="0"/>
              </a:rPr>
              <a:t>Industrial Oriented Mini  Project : Final Review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A22F1B-0FED-3EA6-9F4A-0D9E00DA90FC}"/>
              </a:ext>
            </a:extLst>
          </p:cNvPr>
          <p:cNvSpPr txBox="1"/>
          <p:nvPr/>
        </p:nvSpPr>
        <p:spPr>
          <a:xfrm>
            <a:off x="3176100" y="1949400"/>
            <a:ext cx="673105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latin typeface="Century Schoolbook" panose="02040604050505020304" pitchFamily="18" charset="0"/>
              </a:rPr>
              <a:t>Flip Flop Word Game</a:t>
            </a: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87BC4-4445-CF7B-4D31-C1F587D7D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/>
              <a:t>Algorithm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2746B-1D33-6C57-0253-967EC404B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47081"/>
            <a:ext cx="10353762" cy="4058751"/>
          </a:xfrm>
        </p:spPr>
        <p:txBody>
          <a:bodyPr/>
          <a:lstStyle/>
          <a:p>
            <a:r>
              <a:rPr lang="en-US" sz="2400" dirty="0"/>
              <a:t>1. Random word selection from dataset</a:t>
            </a:r>
          </a:p>
          <a:p>
            <a:r>
              <a:rPr lang="en-US" sz="2400" dirty="0"/>
              <a:t>2. Shuffle letters with block numbers</a:t>
            </a:r>
          </a:p>
          <a:p>
            <a:r>
              <a:rPr lang="en-US" sz="2400" dirty="0"/>
              <a:t>3. Capture user sequence input</a:t>
            </a:r>
          </a:p>
          <a:p>
            <a:r>
              <a:rPr lang="en-US" sz="2400" dirty="0"/>
              <a:t>4. Compare with correct sequence</a:t>
            </a:r>
          </a:p>
          <a:p>
            <a:r>
              <a:rPr lang="en-US" sz="2400" dirty="0"/>
              <a:t>5. Update score and display result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9028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4866A-D099-6393-5EC9-65C0EE35E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83458"/>
            <a:ext cx="10353762" cy="970450"/>
          </a:xfrm>
        </p:spPr>
        <p:txBody>
          <a:bodyPr>
            <a:normAutofit/>
          </a:bodyPr>
          <a:lstStyle/>
          <a:p>
            <a:r>
              <a:rPr lang="en-IN" sz="4400" b="1" dirty="0"/>
              <a:t>Modules and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03EA5-6CD8-1E4E-2B5D-CE4AA98EC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515951"/>
          </a:xfrm>
        </p:spPr>
        <p:txBody>
          <a:bodyPr>
            <a:normAutofit fontScale="92500" lnSpcReduction="20000"/>
          </a:bodyPr>
          <a:lstStyle/>
          <a:p>
            <a:pPr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r>
              <a:rPr lang="en-US" sz="2800" b="1" i="1" dirty="0"/>
              <a:t>Game State Management 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ln>
                  <a:noFill/>
                </a:ln>
                <a:solidFill>
                  <a:schemeClr val="tx1"/>
                </a:solidFill>
                <a:effectLst/>
              </a:rPr>
              <a:t>      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400" dirty="0">
                <a:ln>
                  <a:noFill/>
                </a:ln>
                <a:solidFill>
                  <a:schemeClr val="tx1"/>
                </a:solidFill>
                <a:effectLst/>
              </a:rPr>
              <a:t>This module defines and controls the current phase of the game using an enumerated state machine (</a:t>
            </a:r>
            <a:r>
              <a:rPr lang="en-US" altLang="en-US" sz="2800" dirty="0">
                <a:ln>
                  <a:noFill/>
                </a:ln>
                <a:solidFill>
                  <a:schemeClr val="tx1"/>
                </a:solidFill>
                <a:effectLst/>
              </a:rPr>
              <a:t>Game State</a:t>
            </a:r>
            <a:r>
              <a:rPr lang="en-US" altLang="en-US" sz="1600" dirty="0">
                <a:ln>
                  <a:noFill/>
                </a:ln>
                <a:solidFill>
                  <a:schemeClr val="tx1"/>
                </a:solidFill>
                <a:effectLst/>
              </a:rPr>
              <a:t>).  </a:t>
            </a:r>
            <a:r>
              <a:rPr lang="en-US" altLang="en-US" sz="2800" dirty="0">
                <a:ln>
                  <a:noFill/>
                </a:ln>
                <a:solidFill>
                  <a:schemeClr val="tx1"/>
                </a:solidFill>
                <a:effectLst/>
              </a:rPr>
              <a:t>It includes:</a:t>
            </a:r>
            <a:endParaRPr lang="en-US" altLang="en-US" sz="720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n>
                  <a:noFill/>
                </a:ln>
                <a:solidFill>
                  <a:schemeClr val="tx1"/>
                </a:solidFill>
                <a:effectLst/>
              </a:rPr>
              <a:t>SHOWING_ORIGINAL</a:t>
            </a:r>
            <a:r>
              <a:rPr lang="en-US" altLang="en-US" sz="1800" dirty="0">
                <a:ln>
                  <a:noFill/>
                </a:ln>
                <a:solidFill>
                  <a:schemeClr val="tx1"/>
                </a:solidFill>
                <a:effectLst/>
              </a:rPr>
              <a:t>: The word is shown for memorization.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n>
                  <a:noFill/>
                </a:ln>
                <a:solidFill>
                  <a:schemeClr val="tx1"/>
                </a:solidFill>
                <a:effectLst/>
              </a:rPr>
              <a:t>SHOWING_SCRAMBLED</a:t>
            </a:r>
            <a:r>
              <a:rPr lang="en-US" altLang="en-US" sz="1800" dirty="0">
                <a:ln>
                  <a:noFill/>
                </a:ln>
                <a:solidFill>
                  <a:schemeClr val="tx1"/>
                </a:solidFill>
                <a:effectLst/>
              </a:rPr>
              <a:t>: The word is scrambled and shown with numbered blocks.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n>
                  <a:noFill/>
                </a:ln>
                <a:solidFill>
                  <a:schemeClr val="tx1"/>
                </a:solidFill>
                <a:effectLst/>
              </a:rPr>
              <a:t>WAITING_FOR_ANSWER</a:t>
            </a:r>
            <a:r>
              <a:rPr lang="en-US" altLang="en-US" sz="1800" dirty="0">
                <a:ln>
                  <a:noFill/>
                </a:ln>
                <a:solidFill>
                  <a:schemeClr val="tx1"/>
                </a:solidFill>
                <a:effectLst/>
              </a:rPr>
              <a:t>: The player enters their answer.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n>
                  <a:noFill/>
                </a:ln>
                <a:solidFill>
                  <a:schemeClr val="tx1"/>
                </a:solidFill>
                <a:effectLst/>
              </a:rPr>
              <a:t>SHOWING_RESULT</a:t>
            </a:r>
            <a:r>
              <a:rPr lang="en-US" altLang="en-US" sz="1800" dirty="0">
                <a:ln>
                  <a:noFill/>
                </a:ln>
                <a:solidFill>
                  <a:schemeClr val="tx1"/>
                </a:solidFill>
                <a:effectLst/>
              </a:rPr>
              <a:t>: The game shows whether the answer was correct or wrong.</a:t>
            </a:r>
            <a:br>
              <a:rPr lang="en-US" altLang="en-US" sz="180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lang="en-US" dirty="0"/>
          </a:p>
          <a:p>
            <a:r>
              <a:rPr lang="en-US" sz="3100" b="1" i="1" dirty="0"/>
              <a:t>- UI with Flet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Flet framework is used to create the user interface entirely in Python, eliminating the need for HTML or Android SDK code.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mobile-friendly UI components (buttons, text fields, containers).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Manages layouts using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ft.Column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ft.Row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,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and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ft.Container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Customizable styling (colors, padding, shapes).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Responsive design for various screen sizes and game states.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7907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A5BB3-243A-609E-C664-892437CB7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413" y="159774"/>
            <a:ext cx="13833987" cy="6378678"/>
          </a:xfrm>
        </p:spPr>
        <p:txBody>
          <a:bodyPr>
            <a:normAutofit lnSpcReduction="10000"/>
          </a:bodyPr>
          <a:lstStyle/>
          <a:p>
            <a:r>
              <a:rPr lang="en-US" sz="2400" b="1" i="1" dirty="0"/>
              <a:t>- Word Scrambling-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module handles the logic to: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Randomly shuffle the letters of a selected word using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random.shuffle()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.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Assign numbered blocks to each scrambled letter.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Store the mapping between scrambled letters and their original positions.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 the correct answer sequence for evaluation.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sz="2400" dirty="0"/>
          </a:p>
          <a:p>
            <a:r>
              <a:rPr lang="en-US" sz="2400" b="1" i="1" dirty="0"/>
              <a:t>- Timer &amp; Threading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maintain real-time interaction, this module: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Runs a countdown timer for each phase using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threading.Thread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.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Uses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time.sleep(1)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to decrement time per second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Updates the timer display without freezing the UI.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Automatically transitions between game states when time runs out</a:t>
            </a:r>
            <a:endParaRPr lang="en-US" sz="1800" dirty="0"/>
          </a:p>
          <a:p>
            <a:endParaRPr lang="en-US" dirty="0"/>
          </a:p>
          <a:p>
            <a:r>
              <a:rPr lang="en-US" sz="2400" b="1" i="1" dirty="0"/>
              <a:t>- Input Handling &amp; Feedback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Handles user interactions and provides immediate feedback: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Accepts numeric input (block positions) via a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TextField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Validates the answer against the correct sequence.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Updates score based on accuracy (+20 for correct, -10 for wrong).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Displays results ("Correct!" or "Wrong!") and triggers the next round</a:t>
            </a:r>
            <a:endParaRPr lang="en-US" sz="1800" dirty="0"/>
          </a:p>
          <a:p>
            <a:endParaRPr lang="en-IN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479EA5C-1F14-E3F5-9AC3-9FB8350C91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94565"/>
            <a:ext cx="24878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75AB0A9-9A6C-ED30-A0B7-128E308468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94565"/>
            <a:ext cx="24878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1616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690D4-616E-0BF7-44D1-41CE5A9B2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b="1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C5CE2-E1C8-480C-A80B-BE10A656B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- Manual Testing on Android</a:t>
            </a:r>
          </a:p>
          <a:p>
            <a:r>
              <a:rPr lang="en-US" sz="2400" dirty="0"/>
              <a:t>- Functional validation</a:t>
            </a:r>
          </a:p>
          <a:p>
            <a:r>
              <a:rPr lang="en-US" sz="2400" dirty="0"/>
              <a:t>- UI responsiveness</a:t>
            </a:r>
          </a:p>
          <a:p>
            <a:r>
              <a:rPr lang="en-US" sz="2400" dirty="0"/>
              <a:t>- Edge case handling</a:t>
            </a:r>
          </a:p>
          <a:p>
            <a:r>
              <a:rPr lang="en-US" sz="2400" dirty="0"/>
              <a:t>- Score accuracy and transitions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5368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86ECC-6AB4-33D8-2D33-1991C9098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70949"/>
            <a:ext cx="10353762" cy="970450"/>
          </a:xfrm>
        </p:spPr>
        <p:txBody>
          <a:bodyPr>
            <a:normAutofit/>
          </a:bodyPr>
          <a:lstStyle/>
          <a:p>
            <a:r>
              <a:rPr lang="en-IN" sz="4800" b="1" dirty="0"/>
              <a:t>Demo &amp; Screenshots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16468D7-2C13-F00A-3380-C50336BA1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1271" y="1399381"/>
            <a:ext cx="2096961" cy="4059237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94872F-3A89-4AE5-87B1-19FE58FCD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3668" y="2283798"/>
            <a:ext cx="2096961" cy="40592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0C60C9-FBC1-B2D1-4AE0-F297661D2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4822" y="1399381"/>
            <a:ext cx="2182223" cy="40592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50A909-CB9A-1E31-2580-48229F80A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1238" y="2283795"/>
            <a:ext cx="2182223" cy="40592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D11FF44-7612-04D2-D8E2-1FCCEF6F6A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7654" y="1399376"/>
            <a:ext cx="2087431" cy="405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774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055E4-5528-239D-D5DA-0F116275B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81575"/>
            <a:ext cx="10353762" cy="970450"/>
          </a:xfrm>
        </p:spPr>
        <p:txBody>
          <a:bodyPr>
            <a:normAutofit/>
          </a:bodyPr>
          <a:lstStyle/>
          <a:p>
            <a:r>
              <a:rPr lang="en-IN" sz="4800" b="1" dirty="0"/>
              <a:t>Conclusion &amp; Future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5C9D5-0102-0444-3CCB-B3DE81AD6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051" y="1630683"/>
            <a:ext cx="10737536" cy="4956930"/>
          </a:xfrm>
        </p:spPr>
        <p:txBody>
          <a:bodyPr>
            <a:normAutofit lnSpcReduction="10000"/>
          </a:bodyPr>
          <a:lstStyle/>
          <a:p>
            <a:r>
              <a:rPr lang="en-IN" sz="2800" b="1" dirty="0"/>
              <a:t>Conclusion: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Developed using Python and Flet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Flip-Flop Word Game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demonstrates how modern, cross-platform tools can be used to create effective educational applications with minimal overhead.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choice of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ensures readability, rapid development, and ease of maintenance. Python's rich standard library and third-party modules allow efficient implementation of game logic, word handling, timers, and threading.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Flet framework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acts as a bridge between Python and Flutter UI, enabling the creation of native-feel mobile applications without requiring Android/Java code. This significantly reduced the development complexity while maintaining a responsive and interactive user interface.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game’s structure, which includes clear state management (memorize → scramble → recall), promotes cognitive enhancement in a fun and engaging format.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Through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gameplay, real-time feedback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memory challenges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this project successfully blends entertainment with education.</a:t>
            </a:r>
          </a:p>
        </p:txBody>
      </p:sp>
    </p:spTree>
    <p:extLst>
      <p:ext uri="{BB962C8B-B14F-4D97-AF65-F5344CB8AC3E}">
        <p14:creationId xmlns:p14="http://schemas.microsoft.com/office/powerpoint/2010/main" val="3478433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FC6F4-CAD1-20CF-E10C-6AC4D43BC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640" y="552578"/>
            <a:ext cx="10353762" cy="4982983"/>
          </a:xfrm>
        </p:spPr>
        <p:txBody>
          <a:bodyPr/>
          <a:lstStyle/>
          <a:p>
            <a:r>
              <a:rPr lang="en-IN" sz="3600" b="1" dirty="0"/>
              <a:t>Future Enhancements:</a:t>
            </a:r>
          </a:p>
          <a:p>
            <a:pPr marL="36900" indent="0">
              <a:buNone/>
            </a:pPr>
            <a:endParaRPr lang="en-IN" sz="3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Multiplayer Mode</a:t>
            </a:r>
            <a:r>
              <a:rPr lang="en-US" dirty="0"/>
              <a:t>: Allow players to compete against each other in real-time or turn-based challenges.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User Profiles</a:t>
            </a:r>
            <a:r>
              <a:rPr lang="en-US" dirty="0"/>
              <a:t>: Enable personalized progress tracking, preferences, and saved scores.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Achievements System</a:t>
            </a:r>
            <a:r>
              <a:rPr lang="en-US" dirty="0"/>
              <a:t>: Reward users with badges or milestones to increase engagement and motivation.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iOS Support</a:t>
            </a:r>
            <a:r>
              <a:rPr lang="en-US" dirty="0"/>
              <a:t>: Expand the app’s reach by making it available on Apple devices using Flet’s cross-platform capabilities.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8751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678" y="658214"/>
            <a:ext cx="8534400" cy="1507067"/>
          </a:xfrm>
        </p:spPr>
        <p:txBody>
          <a:bodyPr>
            <a:normAutofit/>
          </a:bodyPr>
          <a:lstStyle/>
          <a:p>
            <a:r>
              <a:rPr lang="en-IN" sz="4800" b="1" dirty="0"/>
              <a:t>Abstract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851" y="2165281"/>
            <a:ext cx="9010394" cy="361526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A memory-based word game designed for Android using Python and Flet.</a:t>
            </a:r>
          </a:p>
          <a:p>
            <a:r>
              <a:rPr lang="en-US" sz="2400" dirty="0">
                <a:solidFill>
                  <a:schemeClr val="tx1"/>
                </a:solidFill>
              </a:rPr>
              <a:t>Players view, memorize, and reconstruct scrambled words.</a:t>
            </a:r>
          </a:p>
          <a:p>
            <a:r>
              <a:rPr lang="en-US" sz="2400" dirty="0">
                <a:solidFill>
                  <a:schemeClr val="tx1"/>
                </a:solidFill>
              </a:rPr>
              <a:t>Enhances cognitive skills like memory and recall.</a:t>
            </a:r>
          </a:p>
          <a:p>
            <a:pPr marL="0" indent="0">
              <a:buSzPct val="7000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8CEC2-ABE1-C1B2-137C-781CAF92E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024" y="0"/>
            <a:ext cx="8534400" cy="1507067"/>
          </a:xfrm>
        </p:spPr>
        <p:txBody>
          <a:bodyPr>
            <a:normAutofit/>
          </a:bodyPr>
          <a:lstStyle/>
          <a:p>
            <a:r>
              <a:rPr lang="en-IN" sz="4800" b="1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90C30-05D3-07D4-9832-10AAD1C89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8738" y="1507067"/>
            <a:ext cx="9354523" cy="522092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 Introduction</a:t>
            </a:r>
          </a:p>
          <a:p>
            <a:r>
              <a:rPr lang="en-US" dirty="0">
                <a:solidFill>
                  <a:schemeClr val="tx1"/>
                </a:solidFill>
              </a:rPr>
              <a:t> Existing System</a:t>
            </a:r>
          </a:p>
          <a:p>
            <a:r>
              <a:rPr lang="en-US" dirty="0">
                <a:solidFill>
                  <a:schemeClr val="tx1"/>
                </a:solidFill>
              </a:rPr>
              <a:t> Disadvantages</a:t>
            </a:r>
          </a:p>
          <a:p>
            <a:r>
              <a:rPr lang="en-US" dirty="0">
                <a:solidFill>
                  <a:schemeClr val="tx1"/>
                </a:solidFill>
              </a:rPr>
              <a:t> Proposed System</a:t>
            </a:r>
          </a:p>
          <a:p>
            <a:r>
              <a:rPr lang="en-US" dirty="0">
                <a:solidFill>
                  <a:schemeClr val="tx1"/>
                </a:solidFill>
              </a:rPr>
              <a:t> Advantages</a:t>
            </a:r>
          </a:p>
          <a:p>
            <a:r>
              <a:rPr lang="en-US" dirty="0">
                <a:solidFill>
                  <a:schemeClr val="tx1"/>
                </a:solidFill>
              </a:rPr>
              <a:t> Architecture</a:t>
            </a:r>
          </a:p>
          <a:p>
            <a:r>
              <a:rPr lang="en-US" dirty="0">
                <a:solidFill>
                  <a:schemeClr val="tx1"/>
                </a:solidFill>
              </a:rPr>
              <a:t> Algorithm</a:t>
            </a:r>
          </a:p>
          <a:p>
            <a:r>
              <a:rPr lang="en-US" dirty="0">
                <a:solidFill>
                  <a:schemeClr val="tx1"/>
                </a:solidFill>
              </a:rPr>
              <a:t> Modules</a:t>
            </a:r>
          </a:p>
          <a:p>
            <a:r>
              <a:rPr lang="en-US" dirty="0">
                <a:solidFill>
                  <a:schemeClr val="tx1"/>
                </a:solidFill>
              </a:rPr>
              <a:t> Testing</a:t>
            </a:r>
          </a:p>
          <a:p>
            <a:r>
              <a:rPr lang="en-US" dirty="0">
                <a:solidFill>
                  <a:schemeClr val="tx1"/>
                </a:solidFill>
              </a:rPr>
              <a:t> Demo &amp; Screenshots</a:t>
            </a:r>
          </a:p>
          <a:p>
            <a:r>
              <a:rPr lang="en-US" dirty="0">
                <a:solidFill>
                  <a:schemeClr val="tx1"/>
                </a:solidFill>
              </a:rPr>
              <a:t> Conclusion &amp; Future Enhancements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8693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72D02-393B-9543-CFE0-EEDE6373C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2" y="262740"/>
            <a:ext cx="8534400" cy="1507067"/>
          </a:xfrm>
        </p:spPr>
        <p:txBody>
          <a:bodyPr>
            <a:normAutofit/>
          </a:bodyPr>
          <a:lstStyle/>
          <a:p>
            <a:r>
              <a:rPr lang="en-IN" sz="4800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49708-7EA6-C069-0469-358E7A0F6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012" y="1769807"/>
            <a:ext cx="10927685" cy="4670322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tx1"/>
                </a:solidFill>
              </a:rPr>
              <a:t>The Flip-Flop Word Game is an interactive Android game developed using Python and the Flet framework.</a:t>
            </a:r>
          </a:p>
          <a:p>
            <a:r>
              <a:rPr lang="en-US" sz="2600" dirty="0">
                <a:solidFill>
                  <a:schemeClr val="tx1"/>
                </a:solidFill>
              </a:rPr>
              <a:t>It challenges users to memorize and reconstruct scrambled words, helping improve: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tx1"/>
                </a:solidFill>
              </a:rPr>
              <a:t>  - Short-term memory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tx1"/>
                </a:solidFill>
              </a:rPr>
              <a:t>  - Attention span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tx1"/>
                </a:solidFill>
              </a:rPr>
              <a:t>  - Pattern recognition</a:t>
            </a:r>
          </a:p>
          <a:p>
            <a:r>
              <a:rPr lang="en-US" sz="2800" dirty="0">
                <a:solidFill>
                  <a:schemeClr val="tx1"/>
                </a:solidFill>
              </a:rPr>
              <a:t>Built using Python and Flet framework for Android compatibility.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0991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F4C50-3600-20D4-F5D7-5CAA280C0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6112" y="-174321"/>
            <a:ext cx="8534400" cy="1507067"/>
          </a:xfrm>
        </p:spPr>
        <p:txBody>
          <a:bodyPr>
            <a:normAutofit/>
          </a:bodyPr>
          <a:lstStyle/>
          <a:p>
            <a:r>
              <a:rPr lang="en-IN" sz="4800" b="1" dirty="0"/>
              <a:t>Existing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4FCFE6-1158-CBE5-1EEF-94F070770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046" y="1332746"/>
            <a:ext cx="9714270" cy="528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054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B5CB1-A7F8-FA0E-D3C9-AB6AD76B3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857" y="511824"/>
            <a:ext cx="10298420" cy="1507067"/>
          </a:xfrm>
        </p:spPr>
        <p:txBody>
          <a:bodyPr>
            <a:normAutofit/>
          </a:bodyPr>
          <a:lstStyle/>
          <a:p>
            <a:r>
              <a:rPr lang="en-IN" sz="4400" b="1" dirty="0"/>
              <a:t>Disadvantages of Existing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CF00D-6936-022A-1C2B-0EEA5EE4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857" y="2160638"/>
            <a:ext cx="8534400" cy="3615267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- Language-focused, not memory-oriented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No visual memory challenge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Static difficulty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Passive gameplay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Limited cognitive challenge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42542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970C2-CF69-F121-2834-E4D487DB4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167" y="426882"/>
            <a:ext cx="8534400" cy="1507067"/>
          </a:xfrm>
        </p:spPr>
        <p:txBody>
          <a:bodyPr>
            <a:normAutofit/>
          </a:bodyPr>
          <a:lstStyle/>
          <a:p>
            <a:r>
              <a:rPr lang="en-IN" sz="4400" b="1" dirty="0"/>
              <a:t>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E121A-8F03-7AF2-DD96-B95CA051E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414" y="2111478"/>
            <a:ext cx="6243484" cy="3615267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Flip-Flop Word Game with 3 Phases: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  - Display: Word shown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  - Scramble: Letters shuffled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  - Recall: User reconstructs original word</a:t>
            </a:r>
          </a:p>
          <a:p>
            <a:r>
              <a:rPr lang="en-US" sz="2800" dirty="0">
                <a:solidFill>
                  <a:schemeClr val="tx1"/>
                </a:solidFill>
              </a:rPr>
              <a:t>Includes scoring and levels.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901412-8DF2-1161-D3D8-49F1D1ACD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1825" y="1933949"/>
            <a:ext cx="4246034" cy="424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72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4699B-D8B8-EEA7-B914-887A9B4A9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205" y="531488"/>
            <a:ext cx="10042782" cy="1507067"/>
          </a:xfrm>
        </p:spPr>
        <p:txBody>
          <a:bodyPr>
            <a:normAutofit/>
          </a:bodyPr>
          <a:lstStyle/>
          <a:p>
            <a:r>
              <a:rPr lang="en-IN" sz="4400" b="1" dirty="0"/>
              <a:t>Advantages of 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7012E-434A-12CA-3BEA-E0DB8913D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857" y="2038555"/>
            <a:ext cx="9049724" cy="3976602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- Enhances short-term memory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Engaging &amp; time-based gameplay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Cross-platform UI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Offline use</a:t>
            </a:r>
          </a:p>
          <a:p>
            <a:r>
              <a:rPr lang="en-US" sz="2800" dirty="0">
                <a:solidFill>
                  <a:schemeClr val="tx1"/>
                </a:solidFill>
              </a:rPr>
              <a:t>- Educational and fun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6884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E912B-DA74-20F8-3694-17F6F87CB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42452"/>
            <a:ext cx="10353762" cy="970450"/>
          </a:xfrm>
        </p:spPr>
        <p:txBody>
          <a:bodyPr>
            <a:normAutofit/>
          </a:bodyPr>
          <a:lstStyle/>
          <a:p>
            <a:r>
              <a:rPr lang="en-IN" sz="4800" b="1" dirty="0"/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70F10-59FD-4DCE-638D-8108B2EBB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6246" y="1538748"/>
            <a:ext cx="10353762" cy="4058751"/>
          </a:xfrm>
        </p:spPr>
        <p:txBody>
          <a:bodyPr/>
          <a:lstStyle/>
          <a:p>
            <a:r>
              <a:rPr lang="en-US" sz="2800" dirty="0"/>
              <a:t>System Architecture:</a:t>
            </a:r>
          </a:p>
          <a:p>
            <a:pPr marL="36900" indent="0">
              <a:buNone/>
            </a:pPr>
            <a:endParaRPr lang="en-US" sz="2800" dirty="0"/>
          </a:p>
          <a:p>
            <a:r>
              <a:rPr lang="en-US" dirty="0"/>
              <a:t>1. Input Phase (Word display)</a:t>
            </a:r>
          </a:p>
          <a:p>
            <a:r>
              <a:rPr lang="en-US" dirty="0"/>
              <a:t>2. Game Logic (Scramble/Timer)</a:t>
            </a:r>
          </a:p>
          <a:p>
            <a:r>
              <a:rPr lang="en-US" dirty="0"/>
              <a:t>3. User Interaction (Touch Input)</a:t>
            </a:r>
          </a:p>
          <a:p>
            <a:r>
              <a:rPr lang="en-US" dirty="0"/>
              <a:t>4. Output (Score/Result Display)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D243D3-07F2-B7E1-8724-3F3E9167B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981" y="1538748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051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120</TotalTime>
  <Words>882</Words>
  <Application>Microsoft Office PowerPoint</Application>
  <PresentationFormat>Widescreen</PresentationFormat>
  <Paragraphs>127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Arial Rounded MT Bold</vt:lpstr>
      <vt:lpstr>Arial Unicode MS</vt:lpstr>
      <vt:lpstr>Book Antiqua</vt:lpstr>
      <vt:lpstr>Britannic Bold</vt:lpstr>
      <vt:lpstr>Calibri</vt:lpstr>
      <vt:lpstr>Calisto MT</vt:lpstr>
      <vt:lpstr>Century Schoolbook</vt:lpstr>
      <vt:lpstr>Wingdings 2</vt:lpstr>
      <vt:lpstr>Slate</vt:lpstr>
      <vt:lpstr>PowerPoint Presentation</vt:lpstr>
      <vt:lpstr>Abstract</vt:lpstr>
      <vt:lpstr>Contents</vt:lpstr>
      <vt:lpstr>Introduction</vt:lpstr>
      <vt:lpstr>Existing System</vt:lpstr>
      <vt:lpstr>Disadvantages of Existing System</vt:lpstr>
      <vt:lpstr>Proposed System</vt:lpstr>
      <vt:lpstr>Advantages of Proposed System</vt:lpstr>
      <vt:lpstr>Architecture</vt:lpstr>
      <vt:lpstr>Algorithm Used</vt:lpstr>
      <vt:lpstr>Modules and Explanation</vt:lpstr>
      <vt:lpstr>PowerPoint Presentation</vt:lpstr>
      <vt:lpstr>Testing</vt:lpstr>
      <vt:lpstr>Demo &amp; Screenshots</vt:lpstr>
      <vt:lpstr>Conclusion &amp; Future Enhancements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thammenenwarakhila@outlook.com</dc:creator>
  <cp:lastModifiedBy>thammenenwarakhila@outlook.com</cp:lastModifiedBy>
  <cp:revision>1</cp:revision>
  <dcterms:created xsi:type="dcterms:W3CDTF">2025-05-28T14:37:08Z</dcterms:created>
  <dcterms:modified xsi:type="dcterms:W3CDTF">2025-05-28T16:37:09Z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